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13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D217-89F1-488D-986C-27B7045DA84C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CD156-DD3F-4112-BB4D-48F1A3D3A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136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D217-89F1-488D-986C-27B7045DA84C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CD156-DD3F-4112-BB4D-48F1A3D3A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005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D217-89F1-488D-986C-27B7045DA84C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CD156-DD3F-4112-BB4D-48F1A3D3A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72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D217-89F1-488D-986C-27B7045DA84C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CD156-DD3F-4112-BB4D-48F1A3D3A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678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D217-89F1-488D-986C-27B7045DA84C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CD156-DD3F-4112-BB4D-48F1A3D3A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395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D217-89F1-488D-986C-27B7045DA84C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CD156-DD3F-4112-BB4D-48F1A3D3A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93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D217-89F1-488D-986C-27B7045DA84C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CD156-DD3F-4112-BB4D-48F1A3D3A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00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D217-89F1-488D-986C-27B7045DA84C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CD156-DD3F-4112-BB4D-48F1A3D3A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340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D217-89F1-488D-986C-27B7045DA84C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CD156-DD3F-4112-BB4D-48F1A3D3A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339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D217-89F1-488D-986C-27B7045DA84C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CD156-DD3F-4112-BB4D-48F1A3D3A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879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D217-89F1-488D-986C-27B7045DA84C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CD156-DD3F-4112-BB4D-48F1A3D3A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453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DD217-89F1-488D-986C-27B7045DA84C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CD156-DD3F-4112-BB4D-48F1A3D3A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324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63"/>
          <a:stretch/>
        </p:blipFill>
        <p:spPr>
          <a:xfrm>
            <a:off x="-80435" y="-99615"/>
            <a:ext cx="6951135" cy="4417615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527050" y="3766240"/>
            <a:ext cx="5731932" cy="512146"/>
          </a:xfrm>
          <a:prstGeom prst="rect">
            <a:avLst/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838200" y="800100"/>
            <a:ext cx="5092700" cy="2641600"/>
          </a:xfrm>
          <a:prstGeom prst="rect">
            <a:avLst/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16982" y="1240543"/>
            <a:ext cx="5829300" cy="1803401"/>
          </a:xfrm>
          <a:noFill/>
        </p:spPr>
        <p:txBody>
          <a:bodyPr>
            <a:noAutofit/>
          </a:bodyPr>
          <a:lstStyle/>
          <a:p>
            <a:r>
              <a:rPr lang="ja-JP" altLang="en-US" sz="4400" dirty="0" smtClean="0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あんな</a:t>
            </a:r>
            <a:r>
              <a:rPr lang="ja-JP" altLang="en-US" sz="4400" dirty="0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か</a:t>
            </a:r>
            <a:r>
              <a:rPr kumimoji="1" lang="ja-JP" altLang="en-US" sz="4400" dirty="0" smtClean="0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産品</a:t>
            </a:r>
            <a:r>
              <a:rPr kumimoji="1" lang="en-US" altLang="ja-JP" sz="4400" dirty="0" smtClean="0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/>
            </a:r>
            <a:br>
              <a:rPr kumimoji="1" lang="en-US" altLang="ja-JP" sz="4400" dirty="0" smtClean="0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</a:br>
            <a:r>
              <a:rPr kumimoji="1" lang="ja-JP" altLang="en-US" sz="4400" dirty="0" smtClean="0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マッチング商談会</a:t>
            </a:r>
            <a:r>
              <a:rPr lang="ja-JP" altLang="en-US" sz="4400" dirty="0" smtClean="0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に</a:t>
            </a:r>
            <a:r>
              <a:rPr lang="en-US" altLang="ja-JP" sz="4400" dirty="0" smtClean="0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/>
            </a:r>
            <a:br>
              <a:rPr lang="en-US" altLang="ja-JP" sz="4400" dirty="0" smtClean="0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</a:br>
            <a:r>
              <a:rPr lang="ja-JP" altLang="en-US" sz="4400" dirty="0" smtClean="0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出展しませんか？</a:t>
            </a:r>
            <a:endParaRPr kumimoji="1" lang="ja-JP" altLang="en-US" sz="4400" dirty="0">
              <a:solidFill>
                <a:schemeClr val="bg1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68300" y="7123544"/>
            <a:ext cx="6144682" cy="1483564"/>
          </a:xfrm>
        </p:spPr>
        <p:txBody>
          <a:bodyPr>
            <a:normAutofit/>
          </a:bodyPr>
          <a:lstStyle/>
          <a:p>
            <a:pPr>
              <a:lnSpc>
                <a:spcPts val="1500"/>
              </a:lnSpc>
            </a:pPr>
            <a:r>
              <a:rPr kumimoji="1" lang="en-US" altLang="ja-JP" sz="24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【</a:t>
            </a:r>
            <a:r>
              <a:rPr kumimoji="1" lang="ja-JP" altLang="en-US" sz="24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開催日時</a:t>
            </a:r>
            <a:r>
              <a:rPr kumimoji="1" lang="en-US" altLang="ja-JP" sz="24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】</a:t>
            </a:r>
          </a:p>
          <a:p>
            <a:pPr>
              <a:lnSpc>
                <a:spcPts val="1500"/>
              </a:lnSpc>
            </a:pPr>
            <a:r>
              <a:rPr kumimoji="1" lang="ja-JP" altLang="en-US" sz="16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２０２５</a:t>
            </a:r>
            <a:r>
              <a:rPr kumimoji="1"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年</a:t>
            </a:r>
            <a:r>
              <a:rPr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７</a:t>
            </a:r>
            <a:r>
              <a:rPr kumimoji="1"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月</a:t>
            </a:r>
            <a:r>
              <a:rPr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２４</a:t>
            </a:r>
            <a:r>
              <a:rPr kumimoji="1"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日</a:t>
            </a:r>
            <a:r>
              <a:rPr kumimoji="1"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（</a:t>
            </a:r>
            <a:r>
              <a:rPr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木</a:t>
            </a:r>
            <a:r>
              <a:rPr kumimoji="1"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）</a:t>
            </a:r>
            <a:endParaRPr kumimoji="1" lang="en-US" altLang="ja-JP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ts val="1500"/>
              </a:lnSpc>
            </a:pPr>
            <a:r>
              <a:rPr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午前１０時～午後５時</a:t>
            </a:r>
            <a:endParaRPr lang="en-US" altLang="ja-JP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Ｇメッセ群馬　</a:t>
            </a:r>
            <a:r>
              <a:rPr lang="ja-JP" altLang="en-US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２</a:t>
            </a:r>
            <a:r>
              <a:rPr kumimoji="1"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階メインホール</a:t>
            </a:r>
            <a:r>
              <a:rPr lang="ja-JP" altLang="en-US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Ｃ</a:t>
            </a:r>
            <a:endParaRPr lang="en-US" altLang="ja-JP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ts val="1500"/>
              </a:lnSpc>
            </a:pPr>
            <a:r>
              <a:rPr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（高崎市岩押町</a:t>
            </a:r>
            <a:r>
              <a:rPr lang="en-US" altLang="ja-JP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12-24</a:t>
            </a:r>
            <a:r>
              <a:rPr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）</a:t>
            </a:r>
            <a:endParaRPr kumimoji="1" lang="ja-JP" altLang="en-US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0" y="3749484"/>
            <a:ext cx="6870700" cy="989455"/>
          </a:xfrm>
          <a:prstGeom prst="rect">
            <a:avLst/>
          </a:prstGeom>
          <a:effectLst>
            <a:glow rad="76200">
              <a:schemeClr val="tx1"/>
            </a:glow>
            <a:outerShdw blurRad="76200" sx="104000" sy="104000" algn="ctr" rotWithShape="0">
              <a:schemeClr val="tx1"/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00"/>
              </a:lnSpc>
            </a:pPr>
            <a:r>
              <a:rPr lang="ja-JP" altLang="en-US" sz="1400" dirty="0" smtClean="0">
                <a:solidFill>
                  <a:schemeClr val="bg1"/>
                </a:solidFill>
                <a:effectLst>
                  <a:outerShdw blurRad="114300" sx="102000" sy="102000" algn="ctr" rotWithShape="0">
                    <a:prstClr val="black"/>
                  </a:outerShdw>
                </a:effectLst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市内事業者の販路拡大の機会を創出するため</a:t>
            </a:r>
            <a:endParaRPr lang="en-US" altLang="ja-JP" sz="1400" dirty="0" smtClean="0">
              <a:solidFill>
                <a:schemeClr val="bg1"/>
              </a:solidFill>
              <a:effectLst>
                <a:outerShdw blurRad="114300" sx="102000" sy="102000" algn="ctr" rotWithShape="0">
                  <a:prstClr val="black"/>
                </a:outerShdw>
              </a:effectLst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400" dirty="0" smtClean="0">
                <a:solidFill>
                  <a:schemeClr val="bg1"/>
                </a:solidFill>
                <a:effectLst>
                  <a:outerShdw blurRad="114300" sx="102000" sy="102000" algn="ctr" rotWithShape="0">
                    <a:prstClr val="black"/>
                  </a:outerShdw>
                </a:effectLst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「あんなか産品」を取り扱う事業者による展示・商談会を開催します</a:t>
            </a:r>
            <a:endParaRPr lang="en-US" altLang="ja-JP" sz="1400" dirty="0" smtClean="0">
              <a:solidFill>
                <a:schemeClr val="bg1"/>
              </a:solidFill>
              <a:effectLst>
                <a:outerShdw blurRad="114300" sx="102000" sy="102000" algn="ctr" rotWithShape="0">
                  <a:prstClr val="black"/>
                </a:outerShdw>
              </a:effectLst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440390" y="4561593"/>
            <a:ext cx="3985683" cy="1003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</a:pPr>
            <a:r>
              <a:rPr lang="en-US" altLang="ja-JP" sz="24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【</a:t>
            </a:r>
            <a:r>
              <a:rPr lang="ja-JP" altLang="en-US" sz="24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出展募集対象企業</a:t>
            </a:r>
            <a:r>
              <a:rPr lang="en-US" altLang="ja-JP" sz="24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】</a:t>
            </a:r>
          </a:p>
          <a:p>
            <a:pPr>
              <a:lnSpc>
                <a:spcPts val="1500"/>
              </a:lnSpc>
            </a:pPr>
            <a:r>
              <a:rPr lang="ja-JP" altLang="en-US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主</a:t>
            </a:r>
            <a:r>
              <a:rPr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に安中市内で製造業を営む事業者</a:t>
            </a:r>
            <a:endParaRPr lang="en-US" altLang="ja-JP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※</a:t>
            </a:r>
            <a:r>
              <a:rPr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その他の場合はご相談ください</a:t>
            </a:r>
            <a:endParaRPr lang="ja-JP" altLang="en-US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03200" y="8731557"/>
            <a:ext cx="7315200" cy="115772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1173690" y="5697190"/>
            <a:ext cx="4528610" cy="1234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</a:pPr>
            <a:r>
              <a:rPr lang="en-US" altLang="ja-JP" sz="24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【</a:t>
            </a:r>
            <a:r>
              <a:rPr lang="ja-JP" altLang="en-US" sz="24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出展</a:t>
            </a:r>
            <a:r>
              <a:rPr lang="ja-JP" altLang="en-US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料</a:t>
            </a:r>
            <a:r>
              <a:rPr lang="en-US" altLang="ja-JP" sz="24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】</a:t>
            </a:r>
          </a:p>
          <a:p>
            <a:pPr>
              <a:lnSpc>
                <a:spcPts val="1500"/>
              </a:lnSpc>
            </a:pPr>
            <a:r>
              <a:rPr lang="ja-JP" altLang="en-US" dirty="0" smtClean="0">
                <a:solidFill>
                  <a:srgbClr val="FF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無料（先着</a:t>
            </a:r>
            <a:r>
              <a:rPr lang="en-US" altLang="ja-JP" dirty="0" smtClean="0">
                <a:solidFill>
                  <a:srgbClr val="FF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20</a:t>
            </a:r>
            <a:r>
              <a:rPr lang="ja-JP" altLang="en-US" dirty="0" smtClean="0">
                <a:solidFill>
                  <a:srgbClr val="FF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社）</a:t>
            </a:r>
            <a:endParaRPr lang="en-US" altLang="ja-JP" dirty="0" smtClean="0">
              <a:solidFill>
                <a:srgbClr val="FF00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</a:t>
            </a:r>
            <a:r>
              <a:rPr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ブース当たり</a:t>
            </a:r>
            <a:r>
              <a:rPr lang="en-US" altLang="ja-JP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1.8</a:t>
            </a:r>
            <a:r>
              <a:rPr lang="ja-JP" altLang="en-US" dirty="0" err="1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ｍ</a:t>
            </a:r>
            <a:r>
              <a:rPr lang="en-US" altLang="ja-JP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×1.8</a:t>
            </a:r>
            <a:r>
              <a:rPr lang="ja-JP" altLang="en-US" dirty="0" err="1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ｍ</a:t>
            </a:r>
            <a:r>
              <a:rPr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を予定</a:t>
            </a:r>
            <a:endParaRPr lang="en-US" altLang="ja-JP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※</a:t>
            </a:r>
            <a:r>
              <a:rPr lang="ja-JP" altLang="en-US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ブース内での物販も可能</a:t>
            </a: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-685800" y="9093200"/>
            <a:ext cx="8280400" cy="7960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00"/>
              </a:lnSpc>
            </a:pPr>
            <a:r>
              <a:rPr lang="ja-JP" altLang="en-US" sz="1400" b="1" dirty="0" smtClean="0">
                <a:solidFill>
                  <a:schemeClr val="bg1"/>
                </a:solidFill>
                <a:latin typeface="+mn-ea"/>
              </a:rPr>
              <a:t>〒</a:t>
            </a:r>
            <a:r>
              <a:rPr lang="en-US" altLang="ja-JP" sz="1400" b="1" dirty="0" smtClean="0">
                <a:solidFill>
                  <a:schemeClr val="bg1"/>
                </a:solidFill>
                <a:latin typeface="+mn-ea"/>
              </a:rPr>
              <a:t>379-0292</a:t>
            </a:r>
            <a:r>
              <a:rPr lang="ja-JP" altLang="en-US" sz="1400" b="1" dirty="0" smtClean="0">
                <a:solidFill>
                  <a:schemeClr val="bg1"/>
                </a:solidFill>
                <a:latin typeface="+mn-ea"/>
              </a:rPr>
              <a:t>　安中市松井田町新堀</a:t>
            </a:r>
            <a:r>
              <a:rPr lang="en-US" altLang="ja-JP" sz="1400" b="1" dirty="0" smtClean="0">
                <a:solidFill>
                  <a:schemeClr val="bg1"/>
                </a:solidFill>
                <a:latin typeface="+mn-ea"/>
              </a:rPr>
              <a:t>245</a:t>
            </a:r>
            <a:r>
              <a:rPr lang="ja-JP" altLang="en-US" sz="1400" b="1" dirty="0" smtClean="0">
                <a:solidFill>
                  <a:schemeClr val="bg1"/>
                </a:solidFill>
                <a:latin typeface="+mn-ea"/>
              </a:rPr>
              <a:t>　</a:t>
            </a:r>
            <a:r>
              <a:rPr lang="en-US" altLang="ja-JP" sz="1400" b="1" dirty="0">
                <a:solidFill>
                  <a:schemeClr val="bg1"/>
                </a:solidFill>
                <a:latin typeface="+mn-ea"/>
              </a:rPr>
              <a:t>TEL</a:t>
            </a:r>
            <a:r>
              <a:rPr lang="ja-JP" altLang="en-US" sz="1400" b="1" dirty="0">
                <a:solidFill>
                  <a:schemeClr val="bg1"/>
                </a:solidFill>
                <a:latin typeface="+mn-ea"/>
              </a:rPr>
              <a:t>　</a:t>
            </a:r>
            <a:r>
              <a:rPr lang="en-US" altLang="ja-JP" sz="1400" b="1" dirty="0">
                <a:solidFill>
                  <a:schemeClr val="bg1"/>
                </a:solidFill>
                <a:latin typeface="+mn-ea"/>
              </a:rPr>
              <a:t>027-382-1111</a:t>
            </a:r>
            <a:r>
              <a:rPr lang="ja-JP" altLang="en-US" sz="1400" b="1" dirty="0">
                <a:solidFill>
                  <a:schemeClr val="bg1"/>
                </a:solidFill>
                <a:latin typeface="+mn-ea"/>
              </a:rPr>
              <a:t>（内線</a:t>
            </a:r>
            <a:r>
              <a:rPr lang="en-US" altLang="ja-JP" sz="1400" b="1" dirty="0">
                <a:solidFill>
                  <a:schemeClr val="bg1"/>
                </a:solidFill>
                <a:latin typeface="+mn-ea"/>
              </a:rPr>
              <a:t>2621</a:t>
            </a:r>
            <a:r>
              <a:rPr lang="ja-JP" altLang="en-US" sz="1400" b="1" dirty="0">
                <a:solidFill>
                  <a:schemeClr val="bg1"/>
                </a:solidFill>
                <a:latin typeface="+mn-ea"/>
              </a:rPr>
              <a:t>・</a:t>
            </a:r>
            <a:r>
              <a:rPr lang="en-US" altLang="ja-JP" sz="1400" b="1" dirty="0">
                <a:solidFill>
                  <a:schemeClr val="bg1"/>
                </a:solidFill>
                <a:latin typeface="+mn-ea"/>
              </a:rPr>
              <a:t>2627</a:t>
            </a:r>
            <a:r>
              <a:rPr lang="ja-JP" altLang="en-US" sz="1400" b="1" dirty="0" smtClean="0">
                <a:solidFill>
                  <a:schemeClr val="bg1"/>
                </a:solidFill>
                <a:latin typeface="+mn-ea"/>
              </a:rPr>
              <a:t>）</a:t>
            </a:r>
            <a:endParaRPr lang="en-US" altLang="ja-JP" sz="1400" b="1" dirty="0" smtClean="0">
              <a:solidFill>
                <a:schemeClr val="bg1"/>
              </a:solidFill>
              <a:latin typeface="+mn-ea"/>
            </a:endParaRPr>
          </a:p>
          <a:p>
            <a:pPr>
              <a:lnSpc>
                <a:spcPts val="1400"/>
              </a:lnSpc>
            </a:pPr>
            <a:r>
              <a:rPr lang="ja-JP" altLang="en-US" sz="1400" b="1" dirty="0" smtClean="0">
                <a:solidFill>
                  <a:schemeClr val="bg1"/>
                </a:solidFill>
                <a:latin typeface="+mn-ea"/>
              </a:rPr>
              <a:t>安中市</a:t>
            </a:r>
            <a:r>
              <a:rPr lang="ja-JP" altLang="en-US" sz="1400" b="1" dirty="0" err="1" smtClean="0">
                <a:solidFill>
                  <a:schemeClr val="bg1"/>
                </a:solidFill>
                <a:latin typeface="+mn-ea"/>
              </a:rPr>
              <a:t>みりょく</a:t>
            </a:r>
            <a:r>
              <a:rPr lang="ja-JP" altLang="en-US" sz="1400" b="1" dirty="0" smtClean="0">
                <a:solidFill>
                  <a:schemeClr val="bg1"/>
                </a:solidFill>
                <a:latin typeface="+mn-ea"/>
              </a:rPr>
              <a:t>創出部商工課商工労働係　</a:t>
            </a:r>
            <a:r>
              <a:rPr lang="en-US" altLang="ja-JP" sz="1400" b="1" dirty="0" smtClean="0">
                <a:solidFill>
                  <a:schemeClr val="bg1"/>
                </a:solidFill>
                <a:latin typeface="+mn-ea"/>
              </a:rPr>
              <a:t>Mail</a:t>
            </a:r>
            <a:r>
              <a:rPr lang="ja-JP" altLang="en-US" sz="1400" b="1" dirty="0">
                <a:solidFill>
                  <a:schemeClr val="bg1"/>
                </a:solidFill>
                <a:latin typeface="+mn-ea"/>
              </a:rPr>
              <a:t>　</a:t>
            </a:r>
            <a:r>
              <a:rPr lang="en-US" altLang="ja-JP" sz="1400" b="1" dirty="0" smtClean="0">
                <a:solidFill>
                  <a:schemeClr val="bg1"/>
                </a:solidFill>
                <a:latin typeface="+mn-ea"/>
              </a:rPr>
              <a:t>syoukou@city.annaka.lg.jp</a:t>
            </a:r>
            <a:endParaRPr lang="en-US" altLang="ja-JP" sz="1400" b="1" dirty="0">
              <a:solidFill>
                <a:schemeClr val="bg1"/>
              </a:solidFill>
              <a:latin typeface="+mn-ea"/>
            </a:endParaRPr>
          </a:p>
          <a:p>
            <a:endParaRPr lang="en-US" altLang="ja-JP" sz="2000" dirty="0" smtClean="0">
              <a:solidFill>
                <a:schemeClr val="bg1"/>
              </a:solidFill>
              <a:latin typeface="+mn-ea"/>
            </a:endParaRPr>
          </a:p>
          <a:p>
            <a:endParaRPr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527050" y="495300"/>
            <a:ext cx="5731932" cy="32131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190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145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HGP明朝B</vt:lpstr>
      <vt:lpstr>HGｺﾞｼｯｸM</vt:lpstr>
      <vt:lpstr>游ゴシック</vt:lpstr>
      <vt:lpstr>游ゴシック Light</vt:lpstr>
      <vt:lpstr>Arial</vt:lpstr>
      <vt:lpstr>Calibri</vt:lpstr>
      <vt:lpstr>Calibri Light</vt:lpstr>
      <vt:lpstr>Office テーマ</vt:lpstr>
      <vt:lpstr>あんなか産品 マッチング商談会に 出展しませんか？</vt:lpstr>
    </vt:vector>
  </TitlesOfParts>
  <Company>安中市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あんなか産品マッチング商談会に出店しませんか？</dc:title>
  <dc:creator>Windows ユーザー</dc:creator>
  <cp:lastModifiedBy>Windows ユーザー</cp:lastModifiedBy>
  <cp:revision>12</cp:revision>
  <cp:lastPrinted>2025-02-19T04:54:44Z</cp:lastPrinted>
  <dcterms:created xsi:type="dcterms:W3CDTF">2025-02-14T03:51:50Z</dcterms:created>
  <dcterms:modified xsi:type="dcterms:W3CDTF">2025-02-20T00:08:18Z</dcterms:modified>
</cp:coreProperties>
</file>